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D5E0"/>
    <a:srgbClr val="9AABBF"/>
    <a:srgbClr val="66819E"/>
    <a:srgbClr val="66819F"/>
    <a:srgbClr val="33577E"/>
    <a:srgbClr val="002D5F"/>
    <a:srgbClr val="D4D6D5"/>
    <a:srgbClr val="A9ABAA"/>
    <a:srgbClr val="7C8280"/>
    <a:srgbClr val="5258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6A1C03-7A5E-48C5-9D71-4C1A0C0F02AD}" v="5" dt="2020-08-18T19:00:58.4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>
        <p:scale>
          <a:sx n="70" d="100"/>
          <a:sy n="70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ikki Mäkilä" userId="bcbc4cbc-88bc-4057-9cc1-fed1201b07d0" providerId="ADAL" clId="{556A1C03-7A5E-48C5-9D71-4C1A0C0F02AD}"/>
    <pc:docChg chg="custSel modSld">
      <pc:chgData name="Heikki Mäkilä" userId="bcbc4cbc-88bc-4057-9cc1-fed1201b07d0" providerId="ADAL" clId="{556A1C03-7A5E-48C5-9D71-4C1A0C0F02AD}" dt="2020-08-18T19:00:58.419" v="331" actId="207"/>
      <pc:docMkLst>
        <pc:docMk/>
      </pc:docMkLst>
      <pc:sldChg chg="addSp delSp modSp mod">
        <pc:chgData name="Heikki Mäkilä" userId="bcbc4cbc-88bc-4057-9cc1-fed1201b07d0" providerId="ADAL" clId="{556A1C03-7A5E-48C5-9D71-4C1A0C0F02AD}" dt="2020-08-18T19:00:58.419" v="331" actId="207"/>
        <pc:sldMkLst>
          <pc:docMk/>
          <pc:sldMk cId="883090769" sldId="256"/>
        </pc:sldMkLst>
        <pc:spChg chg="mod topLvl">
          <ac:chgData name="Heikki Mäkilä" userId="bcbc4cbc-88bc-4057-9cc1-fed1201b07d0" providerId="ADAL" clId="{556A1C03-7A5E-48C5-9D71-4C1A0C0F02AD}" dt="2020-08-18T19:00:10.498" v="328" actId="165"/>
          <ac:spMkLst>
            <pc:docMk/>
            <pc:sldMk cId="883090769" sldId="256"/>
            <ac:spMk id="4" creationId="{BD2FFD9D-7E68-4F15-B60D-869C5DDB9E81}"/>
          </ac:spMkLst>
        </pc:spChg>
        <pc:spChg chg="mod topLvl">
          <ac:chgData name="Heikki Mäkilä" userId="bcbc4cbc-88bc-4057-9cc1-fed1201b07d0" providerId="ADAL" clId="{556A1C03-7A5E-48C5-9D71-4C1A0C0F02AD}" dt="2020-08-18T19:00:10.498" v="328" actId="165"/>
          <ac:spMkLst>
            <pc:docMk/>
            <pc:sldMk cId="883090769" sldId="256"/>
            <ac:spMk id="8" creationId="{4E598838-2BC0-4510-9BF0-87ADB8F82270}"/>
          </ac:spMkLst>
        </pc:spChg>
        <pc:spChg chg="mod topLvl">
          <ac:chgData name="Heikki Mäkilä" userId="bcbc4cbc-88bc-4057-9cc1-fed1201b07d0" providerId="ADAL" clId="{556A1C03-7A5E-48C5-9D71-4C1A0C0F02AD}" dt="2020-08-18T19:00:10.498" v="328" actId="165"/>
          <ac:spMkLst>
            <pc:docMk/>
            <pc:sldMk cId="883090769" sldId="256"/>
            <ac:spMk id="10" creationId="{A7AE86BC-236B-4555-B96F-286D7EFCB832}"/>
          </ac:spMkLst>
        </pc:spChg>
        <pc:spChg chg="mod topLvl">
          <ac:chgData name="Heikki Mäkilä" userId="bcbc4cbc-88bc-4057-9cc1-fed1201b07d0" providerId="ADAL" clId="{556A1C03-7A5E-48C5-9D71-4C1A0C0F02AD}" dt="2020-08-18T19:00:58.419" v="331" actId="207"/>
          <ac:spMkLst>
            <pc:docMk/>
            <pc:sldMk cId="883090769" sldId="256"/>
            <ac:spMk id="12" creationId="{893F28C1-52A2-46CB-8F0D-809EB23167AF}"/>
          </ac:spMkLst>
        </pc:spChg>
        <pc:spChg chg="mod topLvl">
          <ac:chgData name="Heikki Mäkilä" userId="bcbc4cbc-88bc-4057-9cc1-fed1201b07d0" providerId="ADAL" clId="{556A1C03-7A5E-48C5-9D71-4C1A0C0F02AD}" dt="2020-08-18T19:00:58.419" v="331" actId="207"/>
          <ac:spMkLst>
            <pc:docMk/>
            <pc:sldMk cId="883090769" sldId="256"/>
            <ac:spMk id="14" creationId="{DBD24A08-ED4A-49D6-9082-51B4518D617B}"/>
          </ac:spMkLst>
        </pc:spChg>
        <pc:spChg chg="mod topLvl">
          <ac:chgData name="Heikki Mäkilä" userId="bcbc4cbc-88bc-4057-9cc1-fed1201b07d0" providerId="ADAL" clId="{556A1C03-7A5E-48C5-9D71-4C1A0C0F02AD}" dt="2020-08-18T19:00:10.498" v="328" actId="165"/>
          <ac:spMkLst>
            <pc:docMk/>
            <pc:sldMk cId="883090769" sldId="256"/>
            <ac:spMk id="16" creationId="{D2A4A7E3-117F-40EF-BFF6-46BFFCBE0666}"/>
          </ac:spMkLst>
        </pc:spChg>
        <pc:spChg chg="mod topLvl">
          <ac:chgData name="Heikki Mäkilä" userId="bcbc4cbc-88bc-4057-9cc1-fed1201b07d0" providerId="ADAL" clId="{556A1C03-7A5E-48C5-9D71-4C1A0C0F02AD}" dt="2020-08-18T19:00:10.498" v="328" actId="165"/>
          <ac:spMkLst>
            <pc:docMk/>
            <pc:sldMk cId="883090769" sldId="256"/>
            <ac:spMk id="18" creationId="{E07D4223-DB0C-4966-B9FF-2A02FB7C305E}"/>
          </ac:spMkLst>
        </pc:spChg>
        <pc:spChg chg="mod topLvl">
          <ac:chgData name="Heikki Mäkilä" userId="bcbc4cbc-88bc-4057-9cc1-fed1201b07d0" providerId="ADAL" clId="{556A1C03-7A5E-48C5-9D71-4C1A0C0F02AD}" dt="2020-08-18T19:00:10.498" v="328" actId="165"/>
          <ac:spMkLst>
            <pc:docMk/>
            <pc:sldMk cId="883090769" sldId="256"/>
            <ac:spMk id="20" creationId="{C208BCEC-1003-4835-8143-5852F487D242}"/>
          </ac:spMkLst>
        </pc:spChg>
        <pc:spChg chg="mod topLvl">
          <ac:chgData name="Heikki Mäkilä" userId="bcbc4cbc-88bc-4057-9cc1-fed1201b07d0" providerId="ADAL" clId="{556A1C03-7A5E-48C5-9D71-4C1A0C0F02AD}" dt="2020-08-18T19:00:58.419" v="331" actId="207"/>
          <ac:spMkLst>
            <pc:docMk/>
            <pc:sldMk cId="883090769" sldId="256"/>
            <ac:spMk id="22" creationId="{2D53E8FD-83F4-4066-A27C-D9D7E32F183E}"/>
          </ac:spMkLst>
        </pc:spChg>
        <pc:spChg chg="mod topLvl">
          <ac:chgData name="Heikki Mäkilä" userId="bcbc4cbc-88bc-4057-9cc1-fed1201b07d0" providerId="ADAL" clId="{556A1C03-7A5E-48C5-9D71-4C1A0C0F02AD}" dt="2020-08-18T19:00:58.419" v="331" actId="207"/>
          <ac:spMkLst>
            <pc:docMk/>
            <pc:sldMk cId="883090769" sldId="256"/>
            <ac:spMk id="24" creationId="{773E471A-1A49-4E50-AB16-DA080FE33E4B}"/>
          </ac:spMkLst>
        </pc:spChg>
        <pc:spChg chg="mod topLvl">
          <ac:chgData name="Heikki Mäkilä" userId="bcbc4cbc-88bc-4057-9cc1-fed1201b07d0" providerId="ADAL" clId="{556A1C03-7A5E-48C5-9D71-4C1A0C0F02AD}" dt="2020-08-18T19:00:10.498" v="328" actId="165"/>
          <ac:spMkLst>
            <pc:docMk/>
            <pc:sldMk cId="883090769" sldId="256"/>
            <ac:spMk id="26" creationId="{796DBD1C-234E-4ABE-8B0B-F154A11A2F64}"/>
          </ac:spMkLst>
        </pc:spChg>
        <pc:spChg chg="mod topLvl">
          <ac:chgData name="Heikki Mäkilä" userId="bcbc4cbc-88bc-4057-9cc1-fed1201b07d0" providerId="ADAL" clId="{556A1C03-7A5E-48C5-9D71-4C1A0C0F02AD}" dt="2020-08-18T19:00:10.498" v="328" actId="165"/>
          <ac:spMkLst>
            <pc:docMk/>
            <pc:sldMk cId="883090769" sldId="256"/>
            <ac:spMk id="28" creationId="{CFFCF774-D915-4385-A117-CB01E236D86A}"/>
          </ac:spMkLst>
        </pc:spChg>
        <pc:spChg chg="mod topLvl">
          <ac:chgData name="Heikki Mäkilä" userId="bcbc4cbc-88bc-4057-9cc1-fed1201b07d0" providerId="ADAL" clId="{556A1C03-7A5E-48C5-9D71-4C1A0C0F02AD}" dt="2020-08-18T19:00:10.498" v="328" actId="165"/>
          <ac:spMkLst>
            <pc:docMk/>
            <pc:sldMk cId="883090769" sldId="256"/>
            <ac:spMk id="30" creationId="{512E4E8A-6590-404E-AF13-17F83BF6AC8D}"/>
          </ac:spMkLst>
        </pc:spChg>
        <pc:spChg chg="mod topLvl">
          <ac:chgData name="Heikki Mäkilä" userId="bcbc4cbc-88bc-4057-9cc1-fed1201b07d0" providerId="ADAL" clId="{556A1C03-7A5E-48C5-9D71-4C1A0C0F02AD}" dt="2020-08-18T19:00:58.419" v="331" actId="207"/>
          <ac:spMkLst>
            <pc:docMk/>
            <pc:sldMk cId="883090769" sldId="256"/>
            <ac:spMk id="32" creationId="{C35BC100-98FC-4D82-9FEF-52C523006DEE}"/>
          </ac:spMkLst>
        </pc:spChg>
        <pc:spChg chg="mod topLvl">
          <ac:chgData name="Heikki Mäkilä" userId="bcbc4cbc-88bc-4057-9cc1-fed1201b07d0" providerId="ADAL" clId="{556A1C03-7A5E-48C5-9D71-4C1A0C0F02AD}" dt="2020-08-18T19:00:58.419" v="331" actId="207"/>
          <ac:spMkLst>
            <pc:docMk/>
            <pc:sldMk cId="883090769" sldId="256"/>
            <ac:spMk id="34" creationId="{C2B74EFB-7B2F-4C56-AEC8-504E5AE44924}"/>
          </ac:spMkLst>
        </pc:spChg>
        <pc:spChg chg="mod topLvl">
          <ac:chgData name="Heikki Mäkilä" userId="bcbc4cbc-88bc-4057-9cc1-fed1201b07d0" providerId="ADAL" clId="{556A1C03-7A5E-48C5-9D71-4C1A0C0F02AD}" dt="2020-08-18T19:00:10.498" v="328" actId="165"/>
          <ac:spMkLst>
            <pc:docMk/>
            <pc:sldMk cId="883090769" sldId="256"/>
            <ac:spMk id="36" creationId="{00689637-F94D-4967-89F1-16C11D9A2D2E}"/>
          </ac:spMkLst>
        </pc:spChg>
        <pc:spChg chg="mod topLvl">
          <ac:chgData name="Heikki Mäkilä" userId="bcbc4cbc-88bc-4057-9cc1-fed1201b07d0" providerId="ADAL" clId="{556A1C03-7A5E-48C5-9D71-4C1A0C0F02AD}" dt="2020-08-18T19:00:10.498" v="328" actId="165"/>
          <ac:spMkLst>
            <pc:docMk/>
            <pc:sldMk cId="883090769" sldId="256"/>
            <ac:spMk id="38" creationId="{75EAD62D-DC80-4F38-B329-CA3389DC5AC5}"/>
          </ac:spMkLst>
        </pc:spChg>
        <pc:spChg chg="mod topLvl">
          <ac:chgData name="Heikki Mäkilä" userId="bcbc4cbc-88bc-4057-9cc1-fed1201b07d0" providerId="ADAL" clId="{556A1C03-7A5E-48C5-9D71-4C1A0C0F02AD}" dt="2020-08-18T19:00:10.498" v="328" actId="165"/>
          <ac:spMkLst>
            <pc:docMk/>
            <pc:sldMk cId="883090769" sldId="256"/>
            <ac:spMk id="40" creationId="{9A907F8B-594F-4F47-AECB-4F615E552361}"/>
          </ac:spMkLst>
        </pc:spChg>
        <pc:spChg chg="mod topLvl">
          <ac:chgData name="Heikki Mäkilä" userId="bcbc4cbc-88bc-4057-9cc1-fed1201b07d0" providerId="ADAL" clId="{556A1C03-7A5E-48C5-9D71-4C1A0C0F02AD}" dt="2020-08-18T19:00:58.419" v="331" actId="207"/>
          <ac:spMkLst>
            <pc:docMk/>
            <pc:sldMk cId="883090769" sldId="256"/>
            <ac:spMk id="42" creationId="{FA428E51-477C-4E99-B934-EBB0C1A66774}"/>
          </ac:spMkLst>
        </pc:spChg>
        <pc:spChg chg="mod topLvl">
          <ac:chgData name="Heikki Mäkilä" userId="bcbc4cbc-88bc-4057-9cc1-fed1201b07d0" providerId="ADAL" clId="{556A1C03-7A5E-48C5-9D71-4C1A0C0F02AD}" dt="2020-08-18T19:00:58.419" v="331" actId="207"/>
          <ac:spMkLst>
            <pc:docMk/>
            <pc:sldMk cId="883090769" sldId="256"/>
            <ac:spMk id="44" creationId="{C506A7C0-ECED-4D33-9020-9E2A16FDE736}"/>
          </ac:spMkLst>
        </pc:spChg>
        <pc:spChg chg="mod topLvl">
          <ac:chgData name="Heikki Mäkilä" userId="bcbc4cbc-88bc-4057-9cc1-fed1201b07d0" providerId="ADAL" clId="{556A1C03-7A5E-48C5-9D71-4C1A0C0F02AD}" dt="2020-08-18T19:00:10.498" v="328" actId="165"/>
          <ac:spMkLst>
            <pc:docMk/>
            <pc:sldMk cId="883090769" sldId="256"/>
            <ac:spMk id="46" creationId="{2ECB4BF9-0610-49D8-85E2-DE8539B2869E}"/>
          </ac:spMkLst>
        </pc:spChg>
        <pc:spChg chg="mod topLvl">
          <ac:chgData name="Heikki Mäkilä" userId="bcbc4cbc-88bc-4057-9cc1-fed1201b07d0" providerId="ADAL" clId="{556A1C03-7A5E-48C5-9D71-4C1A0C0F02AD}" dt="2020-08-18T19:00:10.498" v="328" actId="165"/>
          <ac:spMkLst>
            <pc:docMk/>
            <pc:sldMk cId="883090769" sldId="256"/>
            <ac:spMk id="48" creationId="{BEEAA400-A3EC-4A73-89AC-E2E658AC4257}"/>
          </ac:spMkLst>
        </pc:spChg>
        <pc:spChg chg="mod topLvl">
          <ac:chgData name="Heikki Mäkilä" userId="bcbc4cbc-88bc-4057-9cc1-fed1201b07d0" providerId="ADAL" clId="{556A1C03-7A5E-48C5-9D71-4C1A0C0F02AD}" dt="2020-08-18T19:00:10.498" v="328" actId="165"/>
          <ac:spMkLst>
            <pc:docMk/>
            <pc:sldMk cId="883090769" sldId="256"/>
            <ac:spMk id="50" creationId="{40437FEC-22EF-43B1-A840-A11BCAAA375E}"/>
          </ac:spMkLst>
        </pc:spChg>
        <pc:spChg chg="mod topLvl">
          <ac:chgData name="Heikki Mäkilä" userId="bcbc4cbc-88bc-4057-9cc1-fed1201b07d0" providerId="ADAL" clId="{556A1C03-7A5E-48C5-9D71-4C1A0C0F02AD}" dt="2020-08-18T19:00:58.419" v="331" actId="207"/>
          <ac:spMkLst>
            <pc:docMk/>
            <pc:sldMk cId="883090769" sldId="256"/>
            <ac:spMk id="52" creationId="{13146C41-83CE-4DED-91E2-B78B154371A4}"/>
          </ac:spMkLst>
        </pc:spChg>
        <pc:spChg chg="mod topLvl">
          <ac:chgData name="Heikki Mäkilä" userId="bcbc4cbc-88bc-4057-9cc1-fed1201b07d0" providerId="ADAL" clId="{556A1C03-7A5E-48C5-9D71-4C1A0C0F02AD}" dt="2020-08-18T19:00:58.419" v="331" actId="207"/>
          <ac:spMkLst>
            <pc:docMk/>
            <pc:sldMk cId="883090769" sldId="256"/>
            <ac:spMk id="54" creationId="{21E9989A-ADEF-4125-AA5E-1F9A20239962}"/>
          </ac:spMkLst>
        </pc:spChg>
        <pc:spChg chg="mod topLvl">
          <ac:chgData name="Heikki Mäkilä" userId="bcbc4cbc-88bc-4057-9cc1-fed1201b07d0" providerId="ADAL" clId="{556A1C03-7A5E-48C5-9D71-4C1A0C0F02AD}" dt="2020-08-18T19:00:43.492" v="330" actId="207"/>
          <ac:spMkLst>
            <pc:docMk/>
            <pc:sldMk cId="883090769" sldId="256"/>
            <ac:spMk id="56" creationId="{36BEFEA1-F650-4794-853D-AC53587504C0}"/>
          </ac:spMkLst>
        </pc:spChg>
        <pc:spChg chg="mod topLvl">
          <ac:chgData name="Heikki Mäkilä" userId="bcbc4cbc-88bc-4057-9cc1-fed1201b07d0" providerId="ADAL" clId="{556A1C03-7A5E-48C5-9D71-4C1A0C0F02AD}" dt="2020-08-18T19:00:43.492" v="330" actId="207"/>
          <ac:spMkLst>
            <pc:docMk/>
            <pc:sldMk cId="883090769" sldId="256"/>
            <ac:spMk id="58" creationId="{5E710E1E-4C69-40BF-9253-8C902277E684}"/>
          </ac:spMkLst>
        </pc:spChg>
        <pc:spChg chg="mod topLvl">
          <ac:chgData name="Heikki Mäkilä" userId="bcbc4cbc-88bc-4057-9cc1-fed1201b07d0" providerId="ADAL" clId="{556A1C03-7A5E-48C5-9D71-4C1A0C0F02AD}" dt="2020-08-18T19:00:43.492" v="330" actId="207"/>
          <ac:spMkLst>
            <pc:docMk/>
            <pc:sldMk cId="883090769" sldId="256"/>
            <ac:spMk id="60" creationId="{C97253FF-E78E-47CE-90F2-F86EBEA74CFD}"/>
          </ac:spMkLst>
        </pc:spChg>
        <pc:spChg chg="mod topLvl">
          <ac:chgData name="Heikki Mäkilä" userId="bcbc4cbc-88bc-4057-9cc1-fed1201b07d0" providerId="ADAL" clId="{556A1C03-7A5E-48C5-9D71-4C1A0C0F02AD}" dt="2020-08-18T19:00:43.492" v="330" actId="207"/>
          <ac:spMkLst>
            <pc:docMk/>
            <pc:sldMk cId="883090769" sldId="256"/>
            <ac:spMk id="62" creationId="{05F68AE4-3FEA-4E1B-9B69-7A620F166056}"/>
          </ac:spMkLst>
        </pc:spChg>
        <pc:spChg chg="mod topLvl">
          <ac:chgData name="Heikki Mäkilä" userId="bcbc4cbc-88bc-4057-9cc1-fed1201b07d0" providerId="ADAL" clId="{556A1C03-7A5E-48C5-9D71-4C1A0C0F02AD}" dt="2020-08-18T19:00:43.492" v="330" actId="207"/>
          <ac:spMkLst>
            <pc:docMk/>
            <pc:sldMk cId="883090769" sldId="256"/>
            <ac:spMk id="64" creationId="{F61C69CB-1524-422A-8984-C91377DF3D99}"/>
          </ac:spMkLst>
        </pc:spChg>
        <pc:spChg chg="mod topLvl">
          <ac:chgData name="Heikki Mäkilä" userId="bcbc4cbc-88bc-4057-9cc1-fed1201b07d0" providerId="ADAL" clId="{556A1C03-7A5E-48C5-9D71-4C1A0C0F02AD}" dt="2020-08-18T19:00:10.498" v="328" actId="165"/>
          <ac:spMkLst>
            <pc:docMk/>
            <pc:sldMk cId="883090769" sldId="256"/>
            <ac:spMk id="68" creationId="{67BD1877-2B00-49DD-BCD5-873BDB0D729B}"/>
          </ac:spMkLst>
        </pc:spChg>
        <pc:spChg chg="mod topLvl">
          <ac:chgData name="Heikki Mäkilä" userId="bcbc4cbc-88bc-4057-9cc1-fed1201b07d0" providerId="ADAL" clId="{556A1C03-7A5E-48C5-9D71-4C1A0C0F02AD}" dt="2020-08-18T19:00:10.498" v="328" actId="165"/>
          <ac:spMkLst>
            <pc:docMk/>
            <pc:sldMk cId="883090769" sldId="256"/>
            <ac:spMk id="70" creationId="{3FB81A90-EC19-41E0-A41A-63991F5EAE00}"/>
          </ac:spMkLst>
        </pc:spChg>
        <pc:spChg chg="mod topLvl">
          <ac:chgData name="Heikki Mäkilä" userId="bcbc4cbc-88bc-4057-9cc1-fed1201b07d0" providerId="ADAL" clId="{556A1C03-7A5E-48C5-9D71-4C1A0C0F02AD}" dt="2020-08-18T19:00:10.498" v="328" actId="165"/>
          <ac:spMkLst>
            <pc:docMk/>
            <pc:sldMk cId="883090769" sldId="256"/>
            <ac:spMk id="72" creationId="{E0EBBDB5-22F5-4232-8B4D-E7B2DFE76288}"/>
          </ac:spMkLst>
        </pc:spChg>
        <pc:spChg chg="mod topLvl">
          <ac:chgData name="Heikki Mäkilä" userId="bcbc4cbc-88bc-4057-9cc1-fed1201b07d0" providerId="ADAL" clId="{556A1C03-7A5E-48C5-9D71-4C1A0C0F02AD}" dt="2020-08-18T19:00:58.419" v="331" actId="207"/>
          <ac:spMkLst>
            <pc:docMk/>
            <pc:sldMk cId="883090769" sldId="256"/>
            <ac:spMk id="74" creationId="{5822214E-E412-4347-9258-0338E68D93B3}"/>
          </ac:spMkLst>
        </pc:spChg>
        <pc:spChg chg="mod topLvl">
          <ac:chgData name="Heikki Mäkilä" userId="bcbc4cbc-88bc-4057-9cc1-fed1201b07d0" providerId="ADAL" clId="{556A1C03-7A5E-48C5-9D71-4C1A0C0F02AD}" dt="2020-08-18T19:00:58.419" v="331" actId="207"/>
          <ac:spMkLst>
            <pc:docMk/>
            <pc:sldMk cId="883090769" sldId="256"/>
            <ac:spMk id="76" creationId="{817C35F4-EBB1-4B8E-93D3-1572F31B13C2}"/>
          </ac:spMkLst>
        </pc:spChg>
        <pc:spChg chg="mod topLvl">
          <ac:chgData name="Heikki Mäkilä" userId="bcbc4cbc-88bc-4057-9cc1-fed1201b07d0" providerId="ADAL" clId="{556A1C03-7A5E-48C5-9D71-4C1A0C0F02AD}" dt="2020-08-18T19:00:10.498" v="328" actId="165"/>
          <ac:spMkLst>
            <pc:docMk/>
            <pc:sldMk cId="883090769" sldId="256"/>
            <ac:spMk id="78" creationId="{0AAB7740-1CFF-4FB2-A5A5-522985C7A2EF}"/>
          </ac:spMkLst>
        </pc:spChg>
        <pc:spChg chg="mod topLvl">
          <ac:chgData name="Heikki Mäkilä" userId="bcbc4cbc-88bc-4057-9cc1-fed1201b07d0" providerId="ADAL" clId="{556A1C03-7A5E-48C5-9D71-4C1A0C0F02AD}" dt="2020-08-18T19:00:10.498" v="328" actId="165"/>
          <ac:spMkLst>
            <pc:docMk/>
            <pc:sldMk cId="883090769" sldId="256"/>
            <ac:spMk id="80" creationId="{60C5948A-9E95-44C3-B3BD-22DD8572AB82}"/>
          </ac:spMkLst>
        </pc:spChg>
        <pc:spChg chg="mod topLvl">
          <ac:chgData name="Heikki Mäkilä" userId="bcbc4cbc-88bc-4057-9cc1-fed1201b07d0" providerId="ADAL" clId="{556A1C03-7A5E-48C5-9D71-4C1A0C0F02AD}" dt="2020-08-18T19:00:10.498" v="328" actId="165"/>
          <ac:spMkLst>
            <pc:docMk/>
            <pc:sldMk cId="883090769" sldId="256"/>
            <ac:spMk id="82" creationId="{97FC1DA2-2156-407E-B454-E7FBE160BE49}"/>
          </ac:spMkLst>
        </pc:spChg>
        <pc:spChg chg="mod topLvl">
          <ac:chgData name="Heikki Mäkilä" userId="bcbc4cbc-88bc-4057-9cc1-fed1201b07d0" providerId="ADAL" clId="{556A1C03-7A5E-48C5-9D71-4C1A0C0F02AD}" dt="2020-08-18T19:00:58.419" v="331" actId="207"/>
          <ac:spMkLst>
            <pc:docMk/>
            <pc:sldMk cId="883090769" sldId="256"/>
            <ac:spMk id="84" creationId="{31BB6FB4-0833-4F9C-81A7-11A72674A2B2}"/>
          </ac:spMkLst>
        </pc:spChg>
        <pc:spChg chg="mod topLvl">
          <ac:chgData name="Heikki Mäkilä" userId="bcbc4cbc-88bc-4057-9cc1-fed1201b07d0" providerId="ADAL" clId="{556A1C03-7A5E-48C5-9D71-4C1A0C0F02AD}" dt="2020-08-18T19:00:58.419" v="331" actId="207"/>
          <ac:spMkLst>
            <pc:docMk/>
            <pc:sldMk cId="883090769" sldId="256"/>
            <ac:spMk id="86" creationId="{32671FE5-4F41-4CD1-9829-6C029D3E4A2B}"/>
          </ac:spMkLst>
        </pc:spChg>
        <pc:spChg chg="mod topLvl">
          <ac:chgData name="Heikki Mäkilä" userId="bcbc4cbc-88bc-4057-9cc1-fed1201b07d0" providerId="ADAL" clId="{556A1C03-7A5E-48C5-9D71-4C1A0C0F02AD}" dt="2020-08-18T19:00:28.508" v="329" actId="207"/>
          <ac:spMkLst>
            <pc:docMk/>
            <pc:sldMk cId="883090769" sldId="256"/>
            <ac:spMk id="88" creationId="{5FC61E10-12E1-4B27-A550-E5012BAD0DCE}"/>
          </ac:spMkLst>
        </pc:spChg>
        <pc:spChg chg="mod topLvl">
          <ac:chgData name="Heikki Mäkilä" userId="bcbc4cbc-88bc-4057-9cc1-fed1201b07d0" providerId="ADAL" clId="{556A1C03-7A5E-48C5-9D71-4C1A0C0F02AD}" dt="2020-08-18T19:00:28.508" v="329" actId="207"/>
          <ac:spMkLst>
            <pc:docMk/>
            <pc:sldMk cId="883090769" sldId="256"/>
            <ac:spMk id="90" creationId="{FBA7B423-C938-4184-B66E-5425C364E6AA}"/>
          </ac:spMkLst>
        </pc:spChg>
        <pc:spChg chg="mod topLvl">
          <ac:chgData name="Heikki Mäkilä" userId="bcbc4cbc-88bc-4057-9cc1-fed1201b07d0" providerId="ADAL" clId="{556A1C03-7A5E-48C5-9D71-4C1A0C0F02AD}" dt="2020-08-18T19:00:28.508" v="329" actId="207"/>
          <ac:spMkLst>
            <pc:docMk/>
            <pc:sldMk cId="883090769" sldId="256"/>
            <ac:spMk id="92" creationId="{1C990C94-7B44-4DEF-8C99-76022752CFC3}"/>
          </ac:spMkLst>
        </pc:spChg>
        <pc:spChg chg="mod topLvl">
          <ac:chgData name="Heikki Mäkilä" userId="bcbc4cbc-88bc-4057-9cc1-fed1201b07d0" providerId="ADAL" clId="{556A1C03-7A5E-48C5-9D71-4C1A0C0F02AD}" dt="2020-08-18T19:00:28.508" v="329" actId="207"/>
          <ac:spMkLst>
            <pc:docMk/>
            <pc:sldMk cId="883090769" sldId="256"/>
            <ac:spMk id="94" creationId="{0F384F06-43C9-4930-B685-222AE7B4966C}"/>
          </ac:spMkLst>
        </pc:spChg>
        <pc:spChg chg="mod topLvl">
          <ac:chgData name="Heikki Mäkilä" userId="bcbc4cbc-88bc-4057-9cc1-fed1201b07d0" providerId="ADAL" clId="{556A1C03-7A5E-48C5-9D71-4C1A0C0F02AD}" dt="2020-08-18T19:00:28.508" v="329" actId="207"/>
          <ac:spMkLst>
            <pc:docMk/>
            <pc:sldMk cId="883090769" sldId="256"/>
            <ac:spMk id="96" creationId="{8AD656CE-21E8-4157-8B3C-84DD3C830670}"/>
          </ac:spMkLst>
        </pc:spChg>
        <pc:grpChg chg="add del mod">
          <ac:chgData name="Heikki Mäkilä" userId="bcbc4cbc-88bc-4057-9cc1-fed1201b07d0" providerId="ADAL" clId="{556A1C03-7A5E-48C5-9D71-4C1A0C0F02AD}" dt="2020-08-18T19:00:10.498" v="328" actId="165"/>
          <ac:grpSpMkLst>
            <pc:docMk/>
            <pc:sldMk cId="883090769" sldId="256"/>
            <ac:grpSpMk id="2" creationId="{4520E6E3-1A7D-45EB-B8B6-856CA92060D6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8127DD-A9C3-49B6-8AF7-13C8EA4C4A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181E422-A067-439D-9484-7C26FC01FD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4FC631B-3083-46DB-A7A4-5B5E384BC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2317A-3BDB-484D-96D5-A8893B3639A8}" type="datetimeFigureOut">
              <a:rPr lang="fi-FI" smtClean="0"/>
              <a:t>18.8.2020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B8096DF-1D17-4A8C-B13F-A62A4E48E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E75C5F8-35A6-442D-851F-A740DF11E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4CF1-DA92-4B0E-AB33-AE028202C2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2830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4F8E8B2-C158-471B-B90A-551E7410E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529A477-4318-4890-BEFA-450E828683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E4549F2-49E5-44BC-8906-785E60CF6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2317A-3BDB-484D-96D5-A8893B3639A8}" type="datetimeFigureOut">
              <a:rPr lang="fi-FI" smtClean="0"/>
              <a:t>18.8.2020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C05A11B-C366-45B4-85C4-F2228A531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56F474E-1331-4420-BEC7-A16CE4AC2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4CF1-DA92-4B0E-AB33-AE028202C2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5262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77B0D0ED-187F-4354-8BF4-606401011A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402AB69-9556-4DF0-9621-268BA60040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A05015B-3B49-4D58-9363-E1F2D2FFC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2317A-3BDB-484D-96D5-A8893B3639A8}" type="datetimeFigureOut">
              <a:rPr lang="fi-FI" smtClean="0"/>
              <a:t>18.8.2020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20EA44A-5199-4A8E-9657-406715459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02BEF51-DC41-4DAC-A491-BECA4744C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4CF1-DA92-4B0E-AB33-AE028202C2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3062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25EFA63-8B47-4D1E-A795-F19C928DE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F65F2D-FB23-4BF5-9C0F-4D12B2752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8FFD748-D7E0-45CA-BA7B-95869A3EA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2317A-3BDB-484D-96D5-A8893B3639A8}" type="datetimeFigureOut">
              <a:rPr lang="fi-FI" smtClean="0"/>
              <a:t>18.8.2020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4730ADC-AA03-4D02-AF21-7B4B33C38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FF7DB36-A10E-46C5-9BDD-69B576F61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4CF1-DA92-4B0E-AB33-AE028202C2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296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04F548-8694-41AC-8838-07534FD67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01122E1-3F2A-414D-91C3-E8E755FCCB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FA5ED0D-1C6A-494B-AC72-3C79F9F1B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2317A-3BDB-484D-96D5-A8893B3639A8}" type="datetimeFigureOut">
              <a:rPr lang="fi-FI" smtClean="0"/>
              <a:t>18.8.2020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DA92B04-CB93-494F-9E79-F9374ACC0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7C90733-D374-48BF-AB3E-03E55039E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4CF1-DA92-4B0E-AB33-AE028202C2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3314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8C76B7-92D6-4025-80B3-3B3BA3850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62A64C3-1A16-425A-846F-490A69CFC7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A4DCC18-D7E1-4457-B090-13BEB31B90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4B31A76-06DA-4280-BDB5-0C9E759B4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2317A-3BDB-484D-96D5-A8893B3639A8}" type="datetimeFigureOut">
              <a:rPr lang="fi-FI" smtClean="0"/>
              <a:t>18.8.2020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D0CA289-FD47-4082-8BFE-AB3F8EBC5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144F6B6-06A4-4AC6-B6DC-ADF50E2DF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4CF1-DA92-4B0E-AB33-AE028202C2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6808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45E173-CF8C-4954-9046-02E8882C3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7D54B9E-06B3-4684-9C16-BC5B862BD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19AE00C-D792-477E-B928-EB6FC055A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9658ACEA-17F3-4A0A-AB0E-DA3662D3ED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A833E21D-9B36-427A-BB69-7F4DDAEC9F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9EAD6FB-DA30-4F68-B10D-3B833D58B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2317A-3BDB-484D-96D5-A8893B3639A8}" type="datetimeFigureOut">
              <a:rPr lang="fi-FI" smtClean="0"/>
              <a:t>18.8.2020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72C5AF2-C3CB-4B0C-9A6B-E4EA097D9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DEC13BE-D4CC-4C7B-8E45-22543C79F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4CF1-DA92-4B0E-AB33-AE028202C2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7319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0912105-A788-4883-BDF9-CA4F3C628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D5E815F-5346-449A-BCF8-F51A2057C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2317A-3BDB-484D-96D5-A8893B3639A8}" type="datetimeFigureOut">
              <a:rPr lang="fi-FI" smtClean="0"/>
              <a:t>18.8.2020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9D95B23-6DA3-4412-800F-09E7FDFD5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CD800BF-E386-4EFB-A0BB-05A61F5AF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4CF1-DA92-4B0E-AB33-AE028202C2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884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E5B5803-F43F-4190-9E64-A12C87F79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2317A-3BDB-484D-96D5-A8893B3639A8}" type="datetimeFigureOut">
              <a:rPr lang="fi-FI" smtClean="0"/>
              <a:t>18.8.2020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32474A4-0298-462A-B7EC-D085437D7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3CEDE8A5-B9C8-4A2E-A6BE-3D84013E1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4CF1-DA92-4B0E-AB33-AE028202C2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708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85D2FC-3928-4CA1-AC9E-7A4AA423F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3DEB043-5A00-4CC1-93B9-798DC2338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495D3151-8AE4-4409-86F0-75CFD52C44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7E49037-3B75-4386-9526-C00BDEB91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2317A-3BDB-484D-96D5-A8893B3639A8}" type="datetimeFigureOut">
              <a:rPr lang="fi-FI" smtClean="0"/>
              <a:t>18.8.2020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A687D49-ACBF-4F0A-8390-51403D0A7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3B01E1E-615B-4827-95E8-FBDF55E72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4CF1-DA92-4B0E-AB33-AE028202C2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091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C7D3949-EF65-4F4E-8372-989459A20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FD7D56ED-B49E-4C19-815E-6CCC0EC39E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A01C919-3DCE-45A7-95B1-856B4E1A5B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AF06ED9-7340-43E4-B6E4-DCF639097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2317A-3BDB-484D-96D5-A8893B3639A8}" type="datetimeFigureOut">
              <a:rPr lang="fi-FI" smtClean="0"/>
              <a:t>18.8.2020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09C93FC-16BA-4015-8A92-C8AFB4F1A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A8FF435-5DFD-4A48-8E25-ABF121029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4CF1-DA92-4B0E-AB33-AE028202C2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6224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5DD6A8EB-80C2-429A-B487-355529D39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1B6B580-F1C2-4EFB-840A-F3EA65669E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7628EF4-A46E-447A-BF70-08F206A972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2317A-3BDB-484D-96D5-A8893B3639A8}" type="datetimeFigureOut">
              <a:rPr lang="fi-FI" smtClean="0"/>
              <a:t>18.8.2020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6039445-AF51-4A8A-AAF2-803B927BF8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F136F05-5174-46B7-84ED-555FA46BAA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C4CF1-DA92-4B0E-AB33-AE028202C2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6242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B01F1B6F-6767-422B-AABE-FA579AD17E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1709" y="3151945"/>
            <a:ext cx="3916374" cy="3629260"/>
          </a:xfrm>
          <a:prstGeom prst="rect">
            <a:avLst/>
          </a:prstGeom>
        </p:spPr>
      </p:pic>
      <p:pic>
        <p:nvPicPr>
          <p:cNvPr id="66" name="Kuva 65">
            <a:extLst>
              <a:ext uri="{FF2B5EF4-FFF2-40B4-BE49-F238E27FC236}">
                <a16:creationId xmlns:a16="http://schemas.microsoft.com/office/drawing/2014/main" id="{5D732F56-838A-4229-A9A2-1B7566821C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4001" y="37670"/>
            <a:ext cx="3158836" cy="3114275"/>
          </a:xfrm>
          <a:prstGeom prst="rect">
            <a:avLst/>
          </a:prstGeom>
        </p:spPr>
      </p:pic>
      <p:sp>
        <p:nvSpPr>
          <p:cNvPr id="4" name="Suorakulmio 3">
            <a:extLst>
              <a:ext uri="{FF2B5EF4-FFF2-40B4-BE49-F238E27FC236}">
                <a16:creationId xmlns:a16="http://schemas.microsoft.com/office/drawing/2014/main" id="{BD2FFD9D-7E68-4F15-B60D-869C5DDB9E81}"/>
              </a:ext>
            </a:extLst>
          </p:cNvPr>
          <p:cNvSpPr/>
          <p:nvPr/>
        </p:nvSpPr>
        <p:spPr>
          <a:xfrm>
            <a:off x="290945" y="2435896"/>
            <a:ext cx="1030867" cy="547450"/>
          </a:xfrm>
          <a:prstGeom prst="rect">
            <a:avLst/>
          </a:prstGeom>
          <a:solidFill>
            <a:srgbClr val="70A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#6fa26c</a:t>
            </a: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4E598838-2BC0-4510-9BF0-87ADB8F82270}"/>
              </a:ext>
            </a:extLst>
          </p:cNvPr>
          <p:cNvSpPr/>
          <p:nvPr/>
        </p:nvSpPr>
        <p:spPr>
          <a:xfrm>
            <a:off x="1534790" y="2435896"/>
            <a:ext cx="1030867" cy="547450"/>
          </a:xfrm>
          <a:prstGeom prst="rect">
            <a:avLst/>
          </a:prstGeom>
          <a:solidFill>
            <a:srgbClr val="8CB5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#8bb489</a:t>
            </a:r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A7AE86BC-236B-4555-B96F-286D7EFCB832}"/>
              </a:ext>
            </a:extLst>
          </p:cNvPr>
          <p:cNvSpPr/>
          <p:nvPr/>
        </p:nvSpPr>
        <p:spPr>
          <a:xfrm>
            <a:off x="2778634" y="2435896"/>
            <a:ext cx="1030867" cy="547450"/>
          </a:xfrm>
          <a:prstGeom prst="rect">
            <a:avLst/>
          </a:prstGeom>
          <a:solidFill>
            <a:srgbClr val="AAC7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#a8c7a6</a:t>
            </a:r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893F28C1-52A2-46CB-8F0D-809EB23167AF}"/>
              </a:ext>
            </a:extLst>
          </p:cNvPr>
          <p:cNvSpPr/>
          <p:nvPr/>
        </p:nvSpPr>
        <p:spPr>
          <a:xfrm>
            <a:off x="4030423" y="2435896"/>
            <a:ext cx="1030867" cy="547450"/>
          </a:xfrm>
          <a:prstGeom prst="rect">
            <a:avLst/>
          </a:prstGeom>
          <a:solidFill>
            <a:srgbClr val="C4DA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#c5d9c4</a:t>
            </a:r>
          </a:p>
        </p:txBody>
      </p:sp>
      <p:sp>
        <p:nvSpPr>
          <p:cNvPr id="14" name="Suorakulmio 13">
            <a:extLst>
              <a:ext uri="{FF2B5EF4-FFF2-40B4-BE49-F238E27FC236}">
                <a16:creationId xmlns:a16="http://schemas.microsoft.com/office/drawing/2014/main" id="{DBD24A08-ED4A-49D6-9082-51B4518D617B}"/>
              </a:ext>
            </a:extLst>
          </p:cNvPr>
          <p:cNvSpPr/>
          <p:nvPr/>
        </p:nvSpPr>
        <p:spPr>
          <a:xfrm>
            <a:off x="5282213" y="2435896"/>
            <a:ext cx="1030867" cy="547450"/>
          </a:xfrm>
          <a:prstGeom prst="rect">
            <a:avLst/>
          </a:prstGeom>
          <a:solidFill>
            <a:srgbClr val="E2ECE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#e2ece1</a:t>
            </a:r>
          </a:p>
        </p:txBody>
      </p:sp>
      <p:sp>
        <p:nvSpPr>
          <p:cNvPr id="16" name="Suorakulmio 15">
            <a:extLst>
              <a:ext uri="{FF2B5EF4-FFF2-40B4-BE49-F238E27FC236}">
                <a16:creationId xmlns:a16="http://schemas.microsoft.com/office/drawing/2014/main" id="{D2A4A7E3-117F-40EF-BFF6-46BFFCBE0666}"/>
              </a:ext>
            </a:extLst>
          </p:cNvPr>
          <p:cNvSpPr/>
          <p:nvPr/>
        </p:nvSpPr>
        <p:spPr>
          <a:xfrm>
            <a:off x="290945" y="3188659"/>
            <a:ext cx="1030867" cy="547450"/>
          </a:xfrm>
          <a:prstGeom prst="rect">
            <a:avLst/>
          </a:prstGeom>
          <a:solidFill>
            <a:srgbClr val="20502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#1f5027</a:t>
            </a:r>
          </a:p>
        </p:txBody>
      </p:sp>
      <p:sp>
        <p:nvSpPr>
          <p:cNvPr id="18" name="Suorakulmio 17">
            <a:extLst>
              <a:ext uri="{FF2B5EF4-FFF2-40B4-BE49-F238E27FC236}">
                <a16:creationId xmlns:a16="http://schemas.microsoft.com/office/drawing/2014/main" id="{E07D4223-DB0C-4966-B9FF-2A02FB7C305E}"/>
              </a:ext>
            </a:extLst>
          </p:cNvPr>
          <p:cNvSpPr/>
          <p:nvPr/>
        </p:nvSpPr>
        <p:spPr>
          <a:xfrm>
            <a:off x="1534790" y="3188659"/>
            <a:ext cx="1030867" cy="547450"/>
          </a:xfrm>
          <a:prstGeom prst="rect">
            <a:avLst/>
          </a:prstGeom>
          <a:solidFill>
            <a:srgbClr val="4C745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#4b7352</a:t>
            </a:r>
          </a:p>
        </p:txBody>
      </p:sp>
      <p:sp>
        <p:nvSpPr>
          <p:cNvPr id="20" name="Suorakulmio 19">
            <a:extLst>
              <a:ext uri="{FF2B5EF4-FFF2-40B4-BE49-F238E27FC236}">
                <a16:creationId xmlns:a16="http://schemas.microsoft.com/office/drawing/2014/main" id="{C208BCEC-1003-4835-8143-5852F487D242}"/>
              </a:ext>
            </a:extLst>
          </p:cNvPr>
          <p:cNvSpPr/>
          <p:nvPr/>
        </p:nvSpPr>
        <p:spPr>
          <a:xfrm>
            <a:off x="2778634" y="3188659"/>
            <a:ext cx="1030867" cy="547450"/>
          </a:xfrm>
          <a:prstGeom prst="rect">
            <a:avLst/>
          </a:prstGeom>
          <a:solidFill>
            <a:srgbClr val="7A96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#78967d</a:t>
            </a:r>
          </a:p>
        </p:txBody>
      </p:sp>
      <p:sp>
        <p:nvSpPr>
          <p:cNvPr id="22" name="Suorakulmio 21">
            <a:extLst>
              <a:ext uri="{FF2B5EF4-FFF2-40B4-BE49-F238E27FC236}">
                <a16:creationId xmlns:a16="http://schemas.microsoft.com/office/drawing/2014/main" id="{2D53E8FD-83F4-4066-A27C-D9D7E32F183E}"/>
              </a:ext>
            </a:extLst>
          </p:cNvPr>
          <p:cNvSpPr/>
          <p:nvPr/>
        </p:nvSpPr>
        <p:spPr>
          <a:xfrm>
            <a:off x="4030423" y="3188659"/>
            <a:ext cx="1030867" cy="547450"/>
          </a:xfrm>
          <a:prstGeom prst="rect">
            <a:avLst/>
          </a:prstGeom>
          <a:solidFill>
            <a:srgbClr val="A4B9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#a5b9a8</a:t>
            </a:r>
          </a:p>
        </p:txBody>
      </p:sp>
      <p:sp>
        <p:nvSpPr>
          <p:cNvPr id="24" name="Suorakulmio 23">
            <a:extLst>
              <a:ext uri="{FF2B5EF4-FFF2-40B4-BE49-F238E27FC236}">
                <a16:creationId xmlns:a16="http://schemas.microsoft.com/office/drawing/2014/main" id="{773E471A-1A49-4E50-AB16-DA080FE33E4B}"/>
              </a:ext>
            </a:extLst>
          </p:cNvPr>
          <p:cNvSpPr/>
          <p:nvPr/>
        </p:nvSpPr>
        <p:spPr>
          <a:xfrm>
            <a:off x="5282213" y="3188659"/>
            <a:ext cx="1030867" cy="547450"/>
          </a:xfrm>
          <a:prstGeom prst="rect">
            <a:avLst/>
          </a:prstGeom>
          <a:solidFill>
            <a:srgbClr val="D2DC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#d2dcd3</a:t>
            </a:r>
          </a:p>
        </p:txBody>
      </p:sp>
      <p:sp>
        <p:nvSpPr>
          <p:cNvPr id="26" name="Suorakulmio 25">
            <a:extLst>
              <a:ext uri="{FF2B5EF4-FFF2-40B4-BE49-F238E27FC236}">
                <a16:creationId xmlns:a16="http://schemas.microsoft.com/office/drawing/2014/main" id="{796DBD1C-234E-4ABE-8B0B-F154A11A2F64}"/>
              </a:ext>
            </a:extLst>
          </p:cNvPr>
          <p:cNvSpPr/>
          <p:nvPr/>
        </p:nvSpPr>
        <p:spPr>
          <a:xfrm>
            <a:off x="290945" y="3941422"/>
            <a:ext cx="1030867" cy="547450"/>
          </a:xfrm>
          <a:prstGeom prst="rect">
            <a:avLst/>
          </a:prstGeom>
          <a:solidFill>
            <a:srgbClr val="BF0D3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#bf0d3f</a:t>
            </a:r>
          </a:p>
        </p:txBody>
      </p:sp>
      <p:sp>
        <p:nvSpPr>
          <p:cNvPr id="28" name="Suorakulmio 27">
            <a:extLst>
              <a:ext uri="{FF2B5EF4-FFF2-40B4-BE49-F238E27FC236}">
                <a16:creationId xmlns:a16="http://schemas.microsoft.com/office/drawing/2014/main" id="{CFFCF774-D915-4385-A117-CB01E236D86A}"/>
              </a:ext>
            </a:extLst>
          </p:cNvPr>
          <p:cNvSpPr/>
          <p:nvPr/>
        </p:nvSpPr>
        <p:spPr>
          <a:xfrm>
            <a:off x="1534790" y="3941422"/>
            <a:ext cx="1030867" cy="547450"/>
          </a:xfrm>
          <a:prstGeom prst="rect">
            <a:avLst/>
          </a:prstGeom>
          <a:solidFill>
            <a:srgbClr val="CB3D6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#cb3d65</a:t>
            </a:r>
          </a:p>
        </p:txBody>
      </p:sp>
      <p:sp>
        <p:nvSpPr>
          <p:cNvPr id="30" name="Suorakulmio 29">
            <a:extLst>
              <a:ext uri="{FF2B5EF4-FFF2-40B4-BE49-F238E27FC236}">
                <a16:creationId xmlns:a16="http://schemas.microsoft.com/office/drawing/2014/main" id="{512E4E8A-6590-404E-AF13-17F83BF6AC8D}"/>
              </a:ext>
            </a:extLst>
          </p:cNvPr>
          <p:cNvSpPr/>
          <p:nvPr/>
        </p:nvSpPr>
        <p:spPr>
          <a:xfrm>
            <a:off x="2778634" y="3941422"/>
            <a:ext cx="1030867" cy="547450"/>
          </a:xfrm>
          <a:prstGeom prst="rect">
            <a:avLst/>
          </a:prstGeom>
          <a:solidFill>
            <a:srgbClr val="DA6F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#d86d8b</a:t>
            </a:r>
          </a:p>
        </p:txBody>
      </p:sp>
      <p:sp>
        <p:nvSpPr>
          <p:cNvPr id="32" name="Suorakulmio 31">
            <a:extLst>
              <a:ext uri="{FF2B5EF4-FFF2-40B4-BE49-F238E27FC236}">
                <a16:creationId xmlns:a16="http://schemas.microsoft.com/office/drawing/2014/main" id="{C35BC100-98FC-4D82-9FEF-52C523006DEE}"/>
              </a:ext>
            </a:extLst>
          </p:cNvPr>
          <p:cNvSpPr/>
          <p:nvPr/>
        </p:nvSpPr>
        <p:spPr>
          <a:xfrm>
            <a:off x="4030423" y="3941422"/>
            <a:ext cx="1030867" cy="547450"/>
          </a:xfrm>
          <a:prstGeom prst="rect">
            <a:avLst/>
          </a:prstGeom>
          <a:solidFill>
            <a:srgbClr val="E79E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#e59eb2</a:t>
            </a:r>
          </a:p>
        </p:txBody>
      </p:sp>
      <p:sp>
        <p:nvSpPr>
          <p:cNvPr id="34" name="Suorakulmio 33">
            <a:extLst>
              <a:ext uri="{FF2B5EF4-FFF2-40B4-BE49-F238E27FC236}">
                <a16:creationId xmlns:a16="http://schemas.microsoft.com/office/drawing/2014/main" id="{C2B74EFB-7B2F-4C56-AEC8-504E5AE44924}"/>
              </a:ext>
            </a:extLst>
          </p:cNvPr>
          <p:cNvSpPr/>
          <p:nvPr/>
        </p:nvSpPr>
        <p:spPr>
          <a:xfrm>
            <a:off x="5282213" y="3941422"/>
            <a:ext cx="1030867" cy="547450"/>
          </a:xfrm>
          <a:prstGeom prst="rect">
            <a:avLst/>
          </a:prstGeom>
          <a:solidFill>
            <a:srgbClr val="F3CF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#f2ced8</a:t>
            </a:r>
          </a:p>
        </p:txBody>
      </p:sp>
      <p:sp>
        <p:nvSpPr>
          <p:cNvPr id="36" name="Suorakulmio 35">
            <a:extLst>
              <a:ext uri="{FF2B5EF4-FFF2-40B4-BE49-F238E27FC236}">
                <a16:creationId xmlns:a16="http://schemas.microsoft.com/office/drawing/2014/main" id="{00689637-F94D-4967-89F1-16C11D9A2D2E}"/>
              </a:ext>
            </a:extLst>
          </p:cNvPr>
          <p:cNvSpPr/>
          <p:nvPr/>
        </p:nvSpPr>
        <p:spPr>
          <a:xfrm>
            <a:off x="290945" y="4694185"/>
            <a:ext cx="1030867" cy="547450"/>
          </a:xfrm>
          <a:prstGeom prst="rect">
            <a:avLst/>
          </a:prstGeom>
          <a:solidFill>
            <a:srgbClr val="27C8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#27c7fd</a:t>
            </a:r>
          </a:p>
        </p:txBody>
      </p:sp>
      <p:sp>
        <p:nvSpPr>
          <p:cNvPr id="38" name="Suorakulmio 37">
            <a:extLst>
              <a:ext uri="{FF2B5EF4-FFF2-40B4-BE49-F238E27FC236}">
                <a16:creationId xmlns:a16="http://schemas.microsoft.com/office/drawing/2014/main" id="{75EAD62D-DC80-4F38-B329-CA3389DC5AC5}"/>
              </a:ext>
            </a:extLst>
          </p:cNvPr>
          <p:cNvSpPr/>
          <p:nvPr/>
        </p:nvSpPr>
        <p:spPr>
          <a:xfrm>
            <a:off x="1534790" y="4694185"/>
            <a:ext cx="1030867" cy="547450"/>
          </a:xfrm>
          <a:prstGeom prst="rect">
            <a:avLst/>
          </a:prstGeom>
          <a:solidFill>
            <a:srgbClr val="52D3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#52d2fd</a:t>
            </a:r>
          </a:p>
        </p:txBody>
      </p:sp>
      <p:sp>
        <p:nvSpPr>
          <p:cNvPr id="40" name="Suorakulmio 39">
            <a:extLst>
              <a:ext uri="{FF2B5EF4-FFF2-40B4-BE49-F238E27FC236}">
                <a16:creationId xmlns:a16="http://schemas.microsoft.com/office/drawing/2014/main" id="{9A907F8B-594F-4F47-AECB-4F615E552361}"/>
              </a:ext>
            </a:extLst>
          </p:cNvPr>
          <p:cNvSpPr/>
          <p:nvPr/>
        </p:nvSpPr>
        <p:spPr>
          <a:xfrm>
            <a:off x="2778634" y="4694185"/>
            <a:ext cx="1030867" cy="547450"/>
          </a:xfrm>
          <a:prstGeom prst="rect">
            <a:avLst/>
          </a:prstGeom>
          <a:solidFill>
            <a:srgbClr val="7DDE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#7dddfd</a:t>
            </a:r>
          </a:p>
        </p:txBody>
      </p:sp>
      <p:sp>
        <p:nvSpPr>
          <p:cNvPr id="42" name="Suorakulmio 41">
            <a:extLst>
              <a:ext uri="{FF2B5EF4-FFF2-40B4-BE49-F238E27FC236}">
                <a16:creationId xmlns:a16="http://schemas.microsoft.com/office/drawing/2014/main" id="{FA428E51-477C-4E99-B934-EBB0C1A66774}"/>
              </a:ext>
            </a:extLst>
          </p:cNvPr>
          <p:cNvSpPr/>
          <p:nvPr/>
        </p:nvSpPr>
        <p:spPr>
          <a:xfrm>
            <a:off x="4030423" y="4694185"/>
            <a:ext cx="1030867" cy="547450"/>
          </a:xfrm>
          <a:prstGeom prst="rect">
            <a:avLst/>
          </a:prstGeom>
          <a:solidFill>
            <a:srgbClr val="A8E9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#a8e8fe</a:t>
            </a:r>
          </a:p>
        </p:txBody>
      </p:sp>
      <p:sp>
        <p:nvSpPr>
          <p:cNvPr id="44" name="Suorakulmio 43">
            <a:extLst>
              <a:ext uri="{FF2B5EF4-FFF2-40B4-BE49-F238E27FC236}">
                <a16:creationId xmlns:a16="http://schemas.microsoft.com/office/drawing/2014/main" id="{C506A7C0-ECED-4D33-9020-9E2A16FDE736}"/>
              </a:ext>
            </a:extLst>
          </p:cNvPr>
          <p:cNvSpPr/>
          <p:nvPr/>
        </p:nvSpPr>
        <p:spPr>
          <a:xfrm>
            <a:off x="5282213" y="4694185"/>
            <a:ext cx="1030867" cy="547450"/>
          </a:xfrm>
          <a:prstGeom prst="rect">
            <a:avLst/>
          </a:prstGeom>
          <a:solidFill>
            <a:srgbClr val="D4F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#d3f3fe</a:t>
            </a:r>
          </a:p>
        </p:txBody>
      </p:sp>
      <p:sp>
        <p:nvSpPr>
          <p:cNvPr id="46" name="Suorakulmio 45">
            <a:extLst>
              <a:ext uri="{FF2B5EF4-FFF2-40B4-BE49-F238E27FC236}">
                <a16:creationId xmlns:a16="http://schemas.microsoft.com/office/drawing/2014/main" id="{2ECB4BF9-0610-49D8-85E2-DE8539B2869E}"/>
              </a:ext>
            </a:extLst>
          </p:cNvPr>
          <p:cNvSpPr/>
          <p:nvPr/>
        </p:nvSpPr>
        <p:spPr>
          <a:xfrm>
            <a:off x="290945" y="5446948"/>
            <a:ext cx="1030867" cy="547450"/>
          </a:xfrm>
          <a:prstGeom prst="rect">
            <a:avLst/>
          </a:prstGeom>
          <a:solidFill>
            <a:srgbClr val="3B130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#3b1307</a:t>
            </a:r>
          </a:p>
        </p:txBody>
      </p:sp>
      <p:sp>
        <p:nvSpPr>
          <p:cNvPr id="48" name="Suorakulmio 47">
            <a:extLst>
              <a:ext uri="{FF2B5EF4-FFF2-40B4-BE49-F238E27FC236}">
                <a16:creationId xmlns:a16="http://schemas.microsoft.com/office/drawing/2014/main" id="{BEEAA400-A3EC-4A73-89AC-E2E658AC4257}"/>
              </a:ext>
            </a:extLst>
          </p:cNvPr>
          <p:cNvSpPr/>
          <p:nvPr/>
        </p:nvSpPr>
        <p:spPr>
          <a:xfrm>
            <a:off x="1534790" y="5446948"/>
            <a:ext cx="1030867" cy="547450"/>
          </a:xfrm>
          <a:prstGeom prst="rect">
            <a:avLst/>
          </a:prstGeom>
          <a:solidFill>
            <a:srgbClr val="63423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#624238</a:t>
            </a:r>
          </a:p>
        </p:txBody>
      </p:sp>
      <p:sp>
        <p:nvSpPr>
          <p:cNvPr id="50" name="Suorakulmio 49">
            <a:extLst>
              <a:ext uri="{FF2B5EF4-FFF2-40B4-BE49-F238E27FC236}">
                <a16:creationId xmlns:a16="http://schemas.microsoft.com/office/drawing/2014/main" id="{40437FEC-22EF-43B1-A840-A11BCAAA375E}"/>
              </a:ext>
            </a:extLst>
          </p:cNvPr>
          <p:cNvSpPr/>
          <p:nvPr/>
        </p:nvSpPr>
        <p:spPr>
          <a:xfrm>
            <a:off x="2778634" y="5446948"/>
            <a:ext cx="1030867" cy="547450"/>
          </a:xfrm>
          <a:prstGeom prst="rect">
            <a:avLst/>
          </a:prstGeom>
          <a:solidFill>
            <a:srgbClr val="8A71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#89716a</a:t>
            </a:r>
          </a:p>
        </p:txBody>
      </p:sp>
      <p:sp>
        <p:nvSpPr>
          <p:cNvPr id="52" name="Suorakulmio 51">
            <a:extLst>
              <a:ext uri="{FF2B5EF4-FFF2-40B4-BE49-F238E27FC236}">
                <a16:creationId xmlns:a16="http://schemas.microsoft.com/office/drawing/2014/main" id="{13146C41-83CE-4DED-91E2-B78B154371A4}"/>
              </a:ext>
            </a:extLst>
          </p:cNvPr>
          <p:cNvSpPr/>
          <p:nvPr/>
        </p:nvSpPr>
        <p:spPr>
          <a:xfrm>
            <a:off x="4030423" y="5446948"/>
            <a:ext cx="1030867" cy="547450"/>
          </a:xfrm>
          <a:prstGeom prst="rect">
            <a:avLst/>
          </a:prstGeom>
          <a:solidFill>
            <a:srgbClr val="B0A19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#b0a09b</a:t>
            </a:r>
          </a:p>
        </p:txBody>
      </p:sp>
      <p:sp>
        <p:nvSpPr>
          <p:cNvPr id="54" name="Suorakulmio 53">
            <a:extLst>
              <a:ext uri="{FF2B5EF4-FFF2-40B4-BE49-F238E27FC236}">
                <a16:creationId xmlns:a16="http://schemas.microsoft.com/office/drawing/2014/main" id="{21E9989A-ADEF-4125-AA5E-1F9A20239962}"/>
              </a:ext>
            </a:extLst>
          </p:cNvPr>
          <p:cNvSpPr/>
          <p:nvPr/>
        </p:nvSpPr>
        <p:spPr>
          <a:xfrm>
            <a:off x="5282213" y="5446948"/>
            <a:ext cx="1030867" cy="547450"/>
          </a:xfrm>
          <a:prstGeom prst="rect">
            <a:avLst/>
          </a:prstGeom>
          <a:solidFill>
            <a:srgbClr val="D8D0C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#d7cfcd</a:t>
            </a:r>
          </a:p>
        </p:txBody>
      </p:sp>
      <p:sp>
        <p:nvSpPr>
          <p:cNvPr id="56" name="Suorakulmio 55">
            <a:extLst>
              <a:ext uri="{FF2B5EF4-FFF2-40B4-BE49-F238E27FC236}">
                <a16:creationId xmlns:a16="http://schemas.microsoft.com/office/drawing/2014/main" id="{36BEFEA1-F650-4794-853D-AC53587504C0}"/>
              </a:ext>
            </a:extLst>
          </p:cNvPr>
          <p:cNvSpPr/>
          <p:nvPr/>
        </p:nvSpPr>
        <p:spPr>
          <a:xfrm>
            <a:off x="299152" y="6199711"/>
            <a:ext cx="1030867" cy="547450"/>
          </a:xfrm>
          <a:prstGeom prst="rect">
            <a:avLst/>
          </a:prstGeom>
          <a:solidFill>
            <a:srgbClr val="FCDA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#fcda9b</a:t>
            </a:r>
          </a:p>
        </p:txBody>
      </p:sp>
      <p:sp>
        <p:nvSpPr>
          <p:cNvPr id="58" name="Suorakulmio 57">
            <a:extLst>
              <a:ext uri="{FF2B5EF4-FFF2-40B4-BE49-F238E27FC236}">
                <a16:creationId xmlns:a16="http://schemas.microsoft.com/office/drawing/2014/main" id="{5E710E1E-4C69-40BF-9253-8C902277E684}"/>
              </a:ext>
            </a:extLst>
          </p:cNvPr>
          <p:cNvSpPr/>
          <p:nvPr/>
        </p:nvSpPr>
        <p:spPr>
          <a:xfrm>
            <a:off x="1542997" y="6199711"/>
            <a:ext cx="1030867" cy="547450"/>
          </a:xfrm>
          <a:prstGeom prst="rect">
            <a:avLst/>
          </a:prstGeom>
          <a:solidFill>
            <a:srgbClr val="FEE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#fce1af</a:t>
            </a:r>
          </a:p>
        </p:txBody>
      </p:sp>
      <p:sp>
        <p:nvSpPr>
          <p:cNvPr id="60" name="Suorakulmio 59">
            <a:extLst>
              <a:ext uri="{FF2B5EF4-FFF2-40B4-BE49-F238E27FC236}">
                <a16:creationId xmlns:a16="http://schemas.microsoft.com/office/drawing/2014/main" id="{C97253FF-E78E-47CE-90F2-F86EBEA74CFD}"/>
              </a:ext>
            </a:extLst>
          </p:cNvPr>
          <p:cNvSpPr/>
          <p:nvPr/>
        </p:nvSpPr>
        <p:spPr>
          <a:xfrm>
            <a:off x="2786841" y="6199711"/>
            <a:ext cx="1030867" cy="547450"/>
          </a:xfrm>
          <a:prstGeom prst="rect">
            <a:avLst/>
          </a:prstGeom>
          <a:solidFill>
            <a:srgbClr val="FDE7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#fde8c3</a:t>
            </a:r>
          </a:p>
        </p:txBody>
      </p:sp>
      <p:sp>
        <p:nvSpPr>
          <p:cNvPr id="62" name="Suorakulmio 61">
            <a:extLst>
              <a:ext uri="{FF2B5EF4-FFF2-40B4-BE49-F238E27FC236}">
                <a16:creationId xmlns:a16="http://schemas.microsoft.com/office/drawing/2014/main" id="{05F68AE4-3FEA-4E1B-9B69-7A620F166056}"/>
              </a:ext>
            </a:extLst>
          </p:cNvPr>
          <p:cNvSpPr/>
          <p:nvPr/>
        </p:nvSpPr>
        <p:spPr>
          <a:xfrm>
            <a:off x="4038631" y="6199711"/>
            <a:ext cx="1030867" cy="547450"/>
          </a:xfrm>
          <a:prstGeom prst="rect">
            <a:avLst/>
          </a:prstGeom>
          <a:solidFill>
            <a:srgbClr val="FEEE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#fdf0d7</a:t>
            </a:r>
          </a:p>
        </p:txBody>
      </p:sp>
      <p:sp>
        <p:nvSpPr>
          <p:cNvPr id="64" name="Suorakulmio 63">
            <a:extLst>
              <a:ext uri="{FF2B5EF4-FFF2-40B4-BE49-F238E27FC236}">
                <a16:creationId xmlns:a16="http://schemas.microsoft.com/office/drawing/2014/main" id="{F61C69CB-1524-422A-8984-C91377DF3D99}"/>
              </a:ext>
            </a:extLst>
          </p:cNvPr>
          <p:cNvSpPr/>
          <p:nvPr/>
        </p:nvSpPr>
        <p:spPr>
          <a:xfrm>
            <a:off x="5290420" y="6199711"/>
            <a:ext cx="1030867" cy="547450"/>
          </a:xfrm>
          <a:prstGeom prst="rect">
            <a:avLst/>
          </a:prstGeom>
          <a:solidFill>
            <a:srgbClr val="FEF5E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#fef7eb</a:t>
            </a:r>
          </a:p>
        </p:txBody>
      </p:sp>
      <p:sp>
        <p:nvSpPr>
          <p:cNvPr id="68" name="Suorakulmio 67">
            <a:extLst>
              <a:ext uri="{FF2B5EF4-FFF2-40B4-BE49-F238E27FC236}">
                <a16:creationId xmlns:a16="http://schemas.microsoft.com/office/drawing/2014/main" id="{67BD1877-2B00-49DD-BCD5-873BDB0D729B}"/>
              </a:ext>
            </a:extLst>
          </p:cNvPr>
          <p:cNvSpPr/>
          <p:nvPr/>
        </p:nvSpPr>
        <p:spPr>
          <a:xfrm>
            <a:off x="290945" y="1683133"/>
            <a:ext cx="1030867" cy="547450"/>
          </a:xfrm>
          <a:prstGeom prst="rect">
            <a:avLst/>
          </a:prstGeom>
          <a:solidFill>
            <a:srgbClr val="002D5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#002c5f</a:t>
            </a:r>
          </a:p>
        </p:txBody>
      </p:sp>
      <p:sp>
        <p:nvSpPr>
          <p:cNvPr id="70" name="Suorakulmio 69">
            <a:extLst>
              <a:ext uri="{FF2B5EF4-FFF2-40B4-BE49-F238E27FC236}">
                <a16:creationId xmlns:a16="http://schemas.microsoft.com/office/drawing/2014/main" id="{3FB81A90-EC19-41E0-A41A-63991F5EAE00}"/>
              </a:ext>
            </a:extLst>
          </p:cNvPr>
          <p:cNvSpPr/>
          <p:nvPr/>
        </p:nvSpPr>
        <p:spPr>
          <a:xfrm>
            <a:off x="1534790" y="1683133"/>
            <a:ext cx="1030867" cy="547450"/>
          </a:xfrm>
          <a:prstGeom prst="rect">
            <a:avLst/>
          </a:prstGeom>
          <a:solidFill>
            <a:srgbClr val="3357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#33567f</a:t>
            </a:r>
          </a:p>
        </p:txBody>
      </p:sp>
      <p:sp>
        <p:nvSpPr>
          <p:cNvPr id="72" name="Suorakulmio 71">
            <a:extLst>
              <a:ext uri="{FF2B5EF4-FFF2-40B4-BE49-F238E27FC236}">
                <a16:creationId xmlns:a16="http://schemas.microsoft.com/office/drawing/2014/main" id="{E0EBBDB5-22F5-4232-8B4D-E7B2DFE76288}"/>
              </a:ext>
            </a:extLst>
          </p:cNvPr>
          <p:cNvSpPr/>
          <p:nvPr/>
        </p:nvSpPr>
        <p:spPr>
          <a:xfrm>
            <a:off x="2778634" y="1683133"/>
            <a:ext cx="1030867" cy="547450"/>
          </a:xfrm>
          <a:prstGeom prst="rect">
            <a:avLst/>
          </a:prstGeom>
          <a:solidFill>
            <a:srgbClr val="6681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#66809f</a:t>
            </a:r>
          </a:p>
        </p:txBody>
      </p:sp>
      <p:sp>
        <p:nvSpPr>
          <p:cNvPr id="74" name="Suorakulmio 73">
            <a:extLst>
              <a:ext uri="{FF2B5EF4-FFF2-40B4-BE49-F238E27FC236}">
                <a16:creationId xmlns:a16="http://schemas.microsoft.com/office/drawing/2014/main" id="{5822214E-E412-4347-9258-0338E68D93B3}"/>
              </a:ext>
            </a:extLst>
          </p:cNvPr>
          <p:cNvSpPr/>
          <p:nvPr/>
        </p:nvSpPr>
        <p:spPr>
          <a:xfrm>
            <a:off x="4030423" y="1683133"/>
            <a:ext cx="1030867" cy="547450"/>
          </a:xfrm>
          <a:prstGeom prst="rect">
            <a:avLst/>
          </a:prstGeom>
          <a:solidFill>
            <a:srgbClr val="9AAB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#99aabf</a:t>
            </a:r>
          </a:p>
        </p:txBody>
      </p:sp>
      <p:sp>
        <p:nvSpPr>
          <p:cNvPr id="76" name="Suorakulmio 75">
            <a:extLst>
              <a:ext uri="{FF2B5EF4-FFF2-40B4-BE49-F238E27FC236}">
                <a16:creationId xmlns:a16="http://schemas.microsoft.com/office/drawing/2014/main" id="{817C35F4-EBB1-4B8E-93D3-1572F31B13C2}"/>
              </a:ext>
            </a:extLst>
          </p:cNvPr>
          <p:cNvSpPr/>
          <p:nvPr/>
        </p:nvSpPr>
        <p:spPr>
          <a:xfrm>
            <a:off x="5282213" y="1683133"/>
            <a:ext cx="1030867" cy="547450"/>
          </a:xfrm>
          <a:prstGeom prst="rect">
            <a:avLst/>
          </a:prstGeom>
          <a:solidFill>
            <a:srgbClr val="CAD5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#ccd4df</a:t>
            </a:r>
          </a:p>
        </p:txBody>
      </p:sp>
      <p:sp>
        <p:nvSpPr>
          <p:cNvPr id="78" name="Suorakulmio 77">
            <a:extLst>
              <a:ext uri="{FF2B5EF4-FFF2-40B4-BE49-F238E27FC236}">
                <a16:creationId xmlns:a16="http://schemas.microsoft.com/office/drawing/2014/main" id="{0AAB7740-1CFF-4FB2-A5A5-522985C7A2EF}"/>
              </a:ext>
            </a:extLst>
          </p:cNvPr>
          <p:cNvSpPr/>
          <p:nvPr/>
        </p:nvSpPr>
        <p:spPr>
          <a:xfrm>
            <a:off x="290945" y="930370"/>
            <a:ext cx="1030867" cy="547450"/>
          </a:xfrm>
          <a:prstGeom prst="rect">
            <a:avLst/>
          </a:prstGeom>
          <a:solidFill>
            <a:srgbClr val="252E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#252e2d</a:t>
            </a:r>
          </a:p>
        </p:txBody>
      </p:sp>
      <p:sp>
        <p:nvSpPr>
          <p:cNvPr id="80" name="Suorakulmio 79">
            <a:extLst>
              <a:ext uri="{FF2B5EF4-FFF2-40B4-BE49-F238E27FC236}">
                <a16:creationId xmlns:a16="http://schemas.microsoft.com/office/drawing/2014/main" id="{60C5948A-9E95-44C3-B3BD-22DD8572AB82}"/>
              </a:ext>
            </a:extLst>
          </p:cNvPr>
          <p:cNvSpPr/>
          <p:nvPr/>
        </p:nvSpPr>
        <p:spPr>
          <a:xfrm>
            <a:off x="1534790" y="930370"/>
            <a:ext cx="1030867" cy="547450"/>
          </a:xfrm>
          <a:prstGeom prst="rect">
            <a:avLst/>
          </a:prstGeom>
          <a:solidFill>
            <a:srgbClr val="52585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#505757</a:t>
            </a:r>
          </a:p>
        </p:txBody>
      </p:sp>
      <p:sp>
        <p:nvSpPr>
          <p:cNvPr id="82" name="Suorakulmio 81">
            <a:extLst>
              <a:ext uri="{FF2B5EF4-FFF2-40B4-BE49-F238E27FC236}">
                <a16:creationId xmlns:a16="http://schemas.microsoft.com/office/drawing/2014/main" id="{97FC1DA2-2156-407E-B454-E7FBE160BE49}"/>
              </a:ext>
            </a:extLst>
          </p:cNvPr>
          <p:cNvSpPr/>
          <p:nvPr/>
        </p:nvSpPr>
        <p:spPr>
          <a:xfrm>
            <a:off x="2778634" y="930370"/>
            <a:ext cx="1030867" cy="547450"/>
          </a:xfrm>
          <a:prstGeom prst="rect">
            <a:avLst/>
          </a:prstGeom>
          <a:solidFill>
            <a:srgbClr val="7C82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#7c8181</a:t>
            </a:r>
          </a:p>
        </p:txBody>
      </p:sp>
      <p:sp>
        <p:nvSpPr>
          <p:cNvPr id="84" name="Suorakulmio 83">
            <a:extLst>
              <a:ext uri="{FF2B5EF4-FFF2-40B4-BE49-F238E27FC236}">
                <a16:creationId xmlns:a16="http://schemas.microsoft.com/office/drawing/2014/main" id="{31BB6FB4-0833-4F9C-81A7-11A72674A2B2}"/>
              </a:ext>
            </a:extLst>
          </p:cNvPr>
          <p:cNvSpPr/>
          <p:nvPr/>
        </p:nvSpPr>
        <p:spPr>
          <a:xfrm>
            <a:off x="4030423" y="930370"/>
            <a:ext cx="1030867" cy="547450"/>
          </a:xfrm>
          <a:prstGeom prst="rect">
            <a:avLst/>
          </a:prstGeom>
          <a:solidFill>
            <a:srgbClr val="A9AB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#a7abab</a:t>
            </a:r>
          </a:p>
        </p:txBody>
      </p:sp>
      <p:sp>
        <p:nvSpPr>
          <p:cNvPr id="86" name="Suorakulmio 85">
            <a:extLst>
              <a:ext uri="{FF2B5EF4-FFF2-40B4-BE49-F238E27FC236}">
                <a16:creationId xmlns:a16="http://schemas.microsoft.com/office/drawing/2014/main" id="{32671FE5-4F41-4CD1-9829-6C029D3E4A2B}"/>
              </a:ext>
            </a:extLst>
          </p:cNvPr>
          <p:cNvSpPr/>
          <p:nvPr/>
        </p:nvSpPr>
        <p:spPr>
          <a:xfrm>
            <a:off x="5282213" y="930370"/>
            <a:ext cx="1030867" cy="547450"/>
          </a:xfrm>
          <a:prstGeom prst="rect">
            <a:avLst/>
          </a:prstGeom>
          <a:solidFill>
            <a:srgbClr val="D4D6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#d3d5d5</a:t>
            </a:r>
          </a:p>
        </p:txBody>
      </p:sp>
      <p:sp>
        <p:nvSpPr>
          <p:cNvPr id="88" name="Suorakulmio 87">
            <a:extLst>
              <a:ext uri="{FF2B5EF4-FFF2-40B4-BE49-F238E27FC236}">
                <a16:creationId xmlns:a16="http://schemas.microsoft.com/office/drawing/2014/main" id="{5FC61E10-12E1-4B27-A550-E5012BAD0DCE}"/>
              </a:ext>
            </a:extLst>
          </p:cNvPr>
          <p:cNvSpPr/>
          <p:nvPr/>
        </p:nvSpPr>
        <p:spPr>
          <a:xfrm>
            <a:off x="290945" y="177607"/>
            <a:ext cx="1030867" cy="547450"/>
          </a:xfrm>
          <a:prstGeom prst="rect">
            <a:avLst/>
          </a:prstGeom>
          <a:solidFill>
            <a:srgbClr val="F6F6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#f6f6f4</a:t>
            </a:r>
          </a:p>
        </p:txBody>
      </p:sp>
      <p:sp>
        <p:nvSpPr>
          <p:cNvPr id="90" name="Suorakulmio 89">
            <a:extLst>
              <a:ext uri="{FF2B5EF4-FFF2-40B4-BE49-F238E27FC236}">
                <a16:creationId xmlns:a16="http://schemas.microsoft.com/office/drawing/2014/main" id="{FBA7B423-C938-4184-B66E-5425C364E6AA}"/>
              </a:ext>
            </a:extLst>
          </p:cNvPr>
          <p:cNvSpPr/>
          <p:nvPr/>
        </p:nvSpPr>
        <p:spPr>
          <a:xfrm>
            <a:off x="1534790" y="177607"/>
            <a:ext cx="1030867" cy="547450"/>
          </a:xfrm>
          <a:prstGeom prst="rect">
            <a:avLst/>
          </a:prstGeom>
          <a:solidFill>
            <a:srgbClr val="F8F8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#f7f7f6</a:t>
            </a:r>
          </a:p>
        </p:txBody>
      </p:sp>
      <p:sp>
        <p:nvSpPr>
          <p:cNvPr id="92" name="Suorakulmio 91">
            <a:extLst>
              <a:ext uri="{FF2B5EF4-FFF2-40B4-BE49-F238E27FC236}">
                <a16:creationId xmlns:a16="http://schemas.microsoft.com/office/drawing/2014/main" id="{1C990C94-7B44-4DEF-8C99-76022752CFC3}"/>
              </a:ext>
            </a:extLst>
          </p:cNvPr>
          <p:cNvSpPr/>
          <p:nvPr/>
        </p:nvSpPr>
        <p:spPr>
          <a:xfrm>
            <a:off x="2778634" y="177607"/>
            <a:ext cx="1030867" cy="547450"/>
          </a:xfrm>
          <a:prstGeom prst="rect">
            <a:avLst/>
          </a:prstGeom>
          <a:solidFill>
            <a:srgbClr val="FAFA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#f9f9f8</a:t>
            </a:r>
          </a:p>
        </p:txBody>
      </p:sp>
      <p:sp>
        <p:nvSpPr>
          <p:cNvPr id="94" name="Suorakulmio 93">
            <a:extLst>
              <a:ext uri="{FF2B5EF4-FFF2-40B4-BE49-F238E27FC236}">
                <a16:creationId xmlns:a16="http://schemas.microsoft.com/office/drawing/2014/main" id="{0F384F06-43C9-4930-B685-222AE7B4966C}"/>
              </a:ext>
            </a:extLst>
          </p:cNvPr>
          <p:cNvSpPr/>
          <p:nvPr/>
        </p:nvSpPr>
        <p:spPr>
          <a:xfrm>
            <a:off x="4030423" y="177607"/>
            <a:ext cx="1030867" cy="547450"/>
          </a:xfrm>
          <a:prstGeom prst="rect">
            <a:avLst/>
          </a:prstGeom>
          <a:solidFill>
            <a:srgbClr val="FBFB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#fbfbfa</a:t>
            </a:r>
          </a:p>
        </p:txBody>
      </p:sp>
      <p:sp>
        <p:nvSpPr>
          <p:cNvPr id="96" name="Suorakulmio 95">
            <a:extLst>
              <a:ext uri="{FF2B5EF4-FFF2-40B4-BE49-F238E27FC236}">
                <a16:creationId xmlns:a16="http://schemas.microsoft.com/office/drawing/2014/main" id="{8AD656CE-21E8-4157-8B3C-84DD3C830670}"/>
              </a:ext>
            </a:extLst>
          </p:cNvPr>
          <p:cNvSpPr/>
          <p:nvPr/>
        </p:nvSpPr>
        <p:spPr>
          <a:xfrm>
            <a:off x="5282213" y="177607"/>
            <a:ext cx="1030867" cy="547450"/>
          </a:xfrm>
          <a:prstGeom prst="rect">
            <a:avLst/>
          </a:prstGeom>
          <a:solidFill>
            <a:srgbClr val="FDFD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#fdfdfc</a:t>
            </a:r>
          </a:p>
        </p:txBody>
      </p:sp>
    </p:spTree>
    <p:extLst>
      <p:ext uri="{BB962C8B-B14F-4D97-AF65-F5344CB8AC3E}">
        <p14:creationId xmlns:p14="http://schemas.microsoft.com/office/powerpoint/2010/main" val="883090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90</Words>
  <Application>Microsoft Office PowerPoint</Application>
  <PresentationFormat>Laajakuva</PresentationFormat>
  <Paragraphs>45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Heikki Mäkilä</dc:creator>
  <cp:lastModifiedBy>Heikki Mäkilä</cp:lastModifiedBy>
  <cp:revision>1</cp:revision>
  <dcterms:created xsi:type="dcterms:W3CDTF">2020-08-18T12:15:40Z</dcterms:created>
  <dcterms:modified xsi:type="dcterms:W3CDTF">2020-08-18T19:01:11Z</dcterms:modified>
</cp:coreProperties>
</file>